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1DA14E-716B-4A07-A0D5-BE2A6B3D0A46}" v="69" dt="2023-02-09T07:52:35.1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7" d="100"/>
          <a:sy n="107" d="100"/>
        </p:scale>
        <p:origin x="67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11" Type="http://schemas.microsoft.com/office/2015/10/relationships/revisionInfo" Target="revisionInfo.xml"/><Relationship Id="rId5" Type="http://schemas.openxmlformats.org/officeDocument/2006/relationships/slide" Target="slides/slide4.xml"/><Relationship Id="rId1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yden Swanson" userId="09d1f3cf5ee91424" providerId="LiveId" clId="{391DA14E-716B-4A07-A0D5-BE2A6B3D0A46}"/>
    <pc:docChg chg="custSel addSld modSld">
      <pc:chgData name="Hayden Swanson" userId="09d1f3cf5ee91424" providerId="LiveId" clId="{391DA14E-716B-4A07-A0D5-BE2A6B3D0A46}" dt="2023-02-13T00:22:57.625" v="2063" actId="20577"/>
      <pc:docMkLst>
        <pc:docMk/>
      </pc:docMkLst>
      <pc:sldChg chg="addSp delSp modSp new mod">
        <pc:chgData name="Hayden Swanson" userId="09d1f3cf5ee91424" providerId="LiveId" clId="{391DA14E-716B-4A07-A0D5-BE2A6B3D0A46}" dt="2023-02-09T04:29:55.564" v="889" actId="2711"/>
        <pc:sldMkLst>
          <pc:docMk/>
          <pc:sldMk cId="4102387997" sldId="257"/>
        </pc:sldMkLst>
        <pc:spChg chg="del">
          <ac:chgData name="Hayden Swanson" userId="09d1f3cf5ee91424" providerId="LiveId" clId="{391DA14E-716B-4A07-A0D5-BE2A6B3D0A46}" dt="2023-02-09T03:55:55.642" v="1" actId="478"/>
          <ac:spMkLst>
            <pc:docMk/>
            <pc:sldMk cId="4102387997" sldId="257"/>
            <ac:spMk id="2" creationId="{61EAF161-E446-A45D-2838-7F16512244EB}"/>
          </ac:spMkLst>
        </pc:spChg>
        <pc:spChg chg="del">
          <ac:chgData name="Hayden Swanson" userId="09d1f3cf5ee91424" providerId="LiveId" clId="{391DA14E-716B-4A07-A0D5-BE2A6B3D0A46}" dt="2023-02-09T03:55:56.876" v="2" actId="478"/>
          <ac:spMkLst>
            <pc:docMk/>
            <pc:sldMk cId="4102387997" sldId="257"/>
            <ac:spMk id="3" creationId="{57C23BB5-F382-B54E-B394-8D974C2DDE4E}"/>
          </ac:spMkLst>
        </pc:spChg>
        <pc:spChg chg="add mod">
          <ac:chgData name="Hayden Swanson" userId="09d1f3cf5ee91424" providerId="LiveId" clId="{391DA14E-716B-4A07-A0D5-BE2A6B3D0A46}" dt="2023-02-09T04:29:55.564" v="889" actId="2711"/>
          <ac:spMkLst>
            <pc:docMk/>
            <pc:sldMk cId="4102387997" sldId="257"/>
            <ac:spMk id="4" creationId="{3631B900-E395-D8EF-C494-4FBDB8DE5339}"/>
          </ac:spMkLst>
        </pc:spChg>
        <pc:spChg chg="add mod">
          <ac:chgData name="Hayden Swanson" userId="09d1f3cf5ee91424" providerId="LiveId" clId="{391DA14E-716B-4A07-A0D5-BE2A6B3D0A46}" dt="2023-02-09T04:03:42.773" v="111" actId="1036"/>
          <ac:spMkLst>
            <pc:docMk/>
            <pc:sldMk cId="4102387997" sldId="257"/>
            <ac:spMk id="5" creationId="{5C85115D-AADA-6F7C-C77B-4C1F37B473B2}"/>
          </ac:spMkLst>
        </pc:spChg>
        <pc:spChg chg="add mod">
          <ac:chgData name="Hayden Swanson" userId="09d1f3cf5ee91424" providerId="LiveId" clId="{391DA14E-716B-4A07-A0D5-BE2A6B3D0A46}" dt="2023-02-09T04:08:30.687" v="555" actId="1037"/>
          <ac:spMkLst>
            <pc:docMk/>
            <pc:sldMk cId="4102387997" sldId="257"/>
            <ac:spMk id="6" creationId="{5092A1C2-7FB5-B3DE-9492-E99BDF44E25C}"/>
          </ac:spMkLst>
        </pc:spChg>
        <pc:spChg chg="add mod ord">
          <ac:chgData name="Hayden Swanson" userId="09d1f3cf5ee91424" providerId="LiveId" clId="{391DA14E-716B-4A07-A0D5-BE2A6B3D0A46}" dt="2023-02-09T04:03:30.864" v="100" actId="1076"/>
          <ac:spMkLst>
            <pc:docMk/>
            <pc:sldMk cId="4102387997" sldId="257"/>
            <ac:spMk id="7" creationId="{FAC9D16E-825D-70D3-0BC6-97C33C3168A2}"/>
          </ac:spMkLst>
        </pc:spChg>
        <pc:spChg chg="add mod ord">
          <ac:chgData name="Hayden Swanson" userId="09d1f3cf5ee91424" providerId="LiveId" clId="{391DA14E-716B-4A07-A0D5-BE2A6B3D0A46}" dt="2023-02-09T04:08:30.687" v="555" actId="1037"/>
          <ac:spMkLst>
            <pc:docMk/>
            <pc:sldMk cId="4102387997" sldId="257"/>
            <ac:spMk id="8" creationId="{792C737E-97AB-8E9B-D645-15ACEAE21359}"/>
          </ac:spMkLst>
        </pc:spChg>
        <pc:spChg chg="add mod">
          <ac:chgData name="Hayden Swanson" userId="09d1f3cf5ee91424" providerId="LiveId" clId="{391DA14E-716B-4A07-A0D5-BE2A6B3D0A46}" dt="2023-02-09T04:18:00.581" v="850" actId="1076"/>
          <ac:spMkLst>
            <pc:docMk/>
            <pc:sldMk cId="4102387997" sldId="257"/>
            <ac:spMk id="9" creationId="{88AC9EE4-4864-14EB-079F-31634644CEF0}"/>
          </ac:spMkLst>
        </pc:spChg>
        <pc:spChg chg="add mod">
          <ac:chgData name="Hayden Swanson" userId="09d1f3cf5ee91424" providerId="LiveId" clId="{391DA14E-716B-4A07-A0D5-BE2A6B3D0A46}" dt="2023-02-09T04:19:52.775" v="883" actId="1076"/>
          <ac:spMkLst>
            <pc:docMk/>
            <pc:sldMk cId="4102387997" sldId="257"/>
            <ac:spMk id="10" creationId="{70212703-6B48-1817-E61B-D7EAFF84E82A}"/>
          </ac:spMkLst>
        </pc:spChg>
        <pc:spChg chg="add mod">
          <ac:chgData name="Hayden Swanson" userId="09d1f3cf5ee91424" providerId="LiveId" clId="{391DA14E-716B-4A07-A0D5-BE2A6B3D0A46}" dt="2023-02-09T04:16:27.835" v="839" actId="1076"/>
          <ac:spMkLst>
            <pc:docMk/>
            <pc:sldMk cId="4102387997" sldId="257"/>
            <ac:spMk id="11" creationId="{0CDC4CAE-10DF-BAFE-841B-BB7204071695}"/>
          </ac:spMkLst>
        </pc:spChg>
        <pc:spChg chg="add mod">
          <ac:chgData name="Hayden Swanson" userId="09d1f3cf5ee91424" providerId="LiveId" clId="{391DA14E-716B-4A07-A0D5-BE2A6B3D0A46}" dt="2023-02-09T04:16:39.734" v="842" actId="1076"/>
          <ac:spMkLst>
            <pc:docMk/>
            <pc:sldMk cId="4102387997" sldId="257"/>
            <ac:spMk id="12" creationId="{A95187EB-B581-600F-C098-BD8AA9DC2865}"/>
          </ac:spMkLst>
        </pc:spChg>
        <pc:spChg chg="add mod">
          <ac:chgData name="Hayden Swanson" userId="09d1f3cf5ee91424" providerId="LiveId" clId="{391DA14E-716B-4A07-A0D5-BE2A6B3D0A46}" dt="2023-02-09T04:16:14.511" v="836" actId="1076"/>
          <ac:spMkLst>
            <pc:docMk/>
            <pc:sldMk cId="4102387997" sldId="257"/>
            <ac:spMk id="13" creationId="{4644EEC0-A454-936E-6301-9EEC061733D0}"/>
          </ac:spMkLst>
        </pc:spChg>
        <pc:spChg chg="add mod">
          <ac:chgData name="Hayden Swanson" userId="09d1f3cf5ee91424" providerId="LiveId" clId="{391DA14E-716B-4A07-A0D5-BE2A6B3D0A46}" dt="2023-02-09T04:19:08.364" v="865" actId="1076"/>
          <ac:spMkLst>
            <pc:docMk/>
            <pc:sldMk cId="4102387997" sldId="257"/>
            <ac:spMk id="14" creationId="{230C7A7C-064E-34DB-BFB7-7EB98B2FFB3C}"/>
          </ac:spMkLst>
        </pc:spChg>
        <pc:picChg chg="add mod">
          <ac:chgData name="Hayden Swanson" userId="09d1f3cf5ee91424" providerId="LiveId" clId="{391DA14E-716B-4A07-A0D5-BE2A6B3D0A46}" dt="2023-02-09T04:01:28.439" v="78" actId="732"/>
          <ac:picMkLst>
            <pc:docMk/>
            <pc:sldMk cId="4102387997" sldId="257"/>
            <ac:picMk id="1026" creationId="{5CE877D0-8C67-43D1-7D4E-087EB5A0B098}"/>
          </ac:picMkLst>
        </pc:picChg>
        <pc:picChg chg="add mod">
          <ac:chgData name="Hayden Swanson" userId="09d1f3cf5ee91424" providerId="LiveId" clId="{391DA14E-716B-4A07-A0D5-BE2A6B3D0A46}" dt="2023-02-09T04:08:40.144" v="556" actId="14100"/>
          <ac:picMkLst>
            <pc:docMk/>
            <pc:sldMk cId="4102387997" sldId="257"/>
            <ac:picMk id="1028" creationId="{A972F859-9D6C-BBA0-A425-19337959D60A}"/>
          </ac:picMkLst>
        </pc:picChg>
        <pc:cxnChg chg="add mod">
          <ac:chgData name="Hayden Swanson" userId="09d1f3cf5ee91424" providerId="LiveId" clId="{391DA14E-716B-4A07-A0D5-BE2A6B3D0A46}" dt="2023-02-09T04:19:13.371" v="871" actId="692"/>
          <ac:cxnSpMkLst>
            <pc:docMk/>
            <pc:sldMk cId="4102387997" sldId="257"/>
            <ac:cxnSpMk id="16" creationId="{5149E191-412B-FF5A-FBA3-70E6EFFF41FE}"/>
          </ac:cxnSpMkLst>
        </pc:cxnChg>
        <pc:cxnChg chg="add mod">
          <ac:chgData name="Hayden Swanson" userId="09d1f3cf5ee91424" providerId="LiveId" clId="{391DA14E-716B-4A07-A0D5-BE2A6B3D0A46}" dt="2023-02-09T04:19:59.242" v="885" actId="14100"/>
          <ac:cxnSpMkLst>
            <pc:docMk/>
            <pc:sldMk cId="4102387997" sldId="257"/>
            <ac:cxnSpMk id="20" creationId="{3C5A2BF6-9A7F-FE23-E2D0-A90AC9E81958}"/>
          </ac:cxnSpMkLst>
        </pc:cxnChg>
        <pc:cxnChg chg="add mod">
          <ac:chgData name="Hayden Swanson" userId="09d1f3cf5ee91424" providerId="LiveId" clId="{391DA14E-716B-4A07-A0D5-BE2A6B3D0A46}" dt="2023-02-09T04:19:37.426" v="877" actId="14100"/>
          <ac:cxnSpMkLst>
            <pc:docMk/>
            <pc:sldMk cId="4102387997" sldId="257"/>
            <ac:cxnSpMk id="23" creationId="{3F9CD638-7F30-FFD5-1C16-7EECA8D06214}"/>
          </ac:cxnSpMkLst>
        </pc:cxnChg>
        <pc:cxnChg chg="add mod">
          <ac:chgData name="Hayden Swanson" userId="09d1f3cf5ee91424" providerId="LiveId" clId="{391DA14E-716B-4A07-A0D5-BE2A6B3D0A46}" dt="2023-02-09T04:19:48.048" v="882" actId="14100"/>
          <ac:cxnSpMkLst>
            <pc:docMk/>
            <pc:sldMk cId="4102387997" sldId="257"/>
            <ac:cxnSpMk id="27" creationId="{0881B8D2-6016-9E04-06F6-2D806742DFFB}"/>
          </ac:cxnSpMkLst>
        </pc:cxnChg>
        <pc:cxnChg chg="add mod">
          <ac:chgData name="Hayden Swanson" userId="09d1f3cf5ee91424" providerId="LiveId" clId="{391DA14E-716B-4A07-A0D5-BE2A6B3D0A46}" dt="2023-02-09T04:20:08.306" v="888" actId="14100"/>
          <ac:cxnSpMkLst>
            <pc:docMk/>
            <pc:sldMk cId="4102387997" sldId="257"/>
            <ac:cxnSpMk id="31" creationId="{C16566C0-CD00-ECCC-171B-648AA2FBE063}"/>
          </ac:cxnSpMkLst>
        </pc:cxnChg>
      </pc:sldChg>
      <pc:sldChg chg="addSp delSp modSp new mod">
        <pc:chgData name="Hayden Swanson" userId="09d1f3cf5ee91424" providerId="LiveId" clId="{391DA14E-716B-4A07-A0D5-BE2A6B3D0A46}" dt="2023-02-13T00:18:52.434" v="2051" actId="1038"/>
        <pc:sldMkLst>
          <pc:docMk/>
          <pc:sldMk cId="2243608664" sldId="258"/>
        </pc:sldMkLst>
        <pc:spChg chg="del">
          <ac:chgData name="Hayden Swanson" userId="09d1f3cf5ee91424" providerId="LiveId" clId="{391DA14E-716B-4A07-A0D5-BE2A6B3D0A46}" dt="2023-02-09T06:27:55.877" v="891" actId="478"/>
          <ac:spMkLst>
            <pc:docMk/>
            <pc:sldMk cId="2243608664" sldId="258"/>
            <ac:spMk id="2" creationId="{7DDB767C-D8CF-F330-82BC-8FC63CB0D938}"/>
          </ac:spMkLst>
        </pc:spChg>
        <pc:spChg chg="del">
          <ac:chgData name="Hayden Swanson" userId="09d1f3cf5ee91424" providerId="LiveId" clId="{391DA14E-716B-4A07-A0D5-BE2A6B3D0A46}" dt="2023-02-09T06:27:56.961" v="892" actId="478"/>
          <ac:spMkLst>
            <pc:docMk/>
            <pc:sldMk cId="2243608664" sldId="258"/>
            <ac:spMk id="3" creationId="{4EA723B4-8D99-BC8F-CE2E-F5A7D968E0C4}"/>
          </ac:spMkLst>
        </pc:spChg>
        <pc:spChg chg="add mod">
          <ac:chgData name="Hayden Swanson" userId="09d1f3cf5ee91424" providerId="LiveId" clId="{391DA14E-716B-4A07-A0D5-BE2A6B3D0A46}" dt="2023-02-09T06:28:01.612" v="893"/>
          <ac:spMkLst>
            <pc:docMk/>
            <pc:sldMk cId="2243608664" sldId="258"/>
            <ac:spMk id="4" creationId="{E056FC0C-9FA1-62CA-70E8-72F9C7C88C01}"/>
          </ac:spMkLst>
        </pc:spChg>
        <pc:spChg chg="add mod">
          <ac:chgData name="Hayden Swanson" userId="09d1f3cf5ee91424" providerId="LiveId" clId="{391DA14E-716B-4A07-A0D5-BE2A6B3D0A46}" dt="2023-02-09T06:30:59.355" v="926" actId="207"/>
          <ac:spMkLst>
            <pc:docMk/>
            <pc:sldMk cId="2243608664" sldId="258"/>
            <ac:spMk id="8" creationId="{5B3750A1-BC7B-FBB5-DA2D-4147FDF965B9}"/>
          </ac:spMkLst>
        </pc:spChg>
        <pc:spChg chg="add mod">
          <ac:chgData name="Hayden Swanson" userId="09d1f3cf5ee91424" providerId="LiveId" clId="{391DA14E-716B-4A07-A0D5-BE2A6B3D0A46}" dt="2023-02-09T06:31:25.839" v="942" actId="1076"/>
          <ac:spMkLst>
            <pc:docMk/>
            <pc:sldMk cId="2243608664" sldId="258"/>
            <ac:spMk id="9" creationId="{00AF8AB8-6530-7177-F2E6-A1662DD1C76F}"/>
          </ac:spMkLst>
        </pc:spChg>
        <pc:spChg chg="add mod">
          <ac:chgData name="Hayden Swanson" userId="09d1f3cf5ee91424" providerId="LiveId" clId="{391DA14E-716B-4A07-A0D5-BE2A6B3D0A46}" dt="2023-02-13T00:18:52.434" v="2051" actId="1038"/>
          <ac:spMkLst>
            <pc:docMk/>
            <pc:sldMk cId="2243608664" sldId="258"/>
            <ac:spMk id="10" creationId="{0755B9DE-9BD5-2A4E-E3AC-58343C7F5E5E}"/>
          </ac:spMkLst>
        </pc:spChg>
        <pc:spChg chg="add mod">
          <ac:chgData name="Hayden Swanson" userId="09d1f3cf5ee91424" providerId="LiveId" clId="{391DA14E-716B-4A07-A0D5-BE2A6B3D0A46}" dt="2023-02-13T00:18:44.441" v="2047" actId="14100"/>
          <ac:spMkLst>
            <pc:docMk/>
            <pc:sldMk cId="2243608664" sldId="258"/>
            <ac:spMk id="11" creationId="{C0C71B1B-DC39-57FB-8105-F04306700F08}"/>
          </ac:spMkLst>
        </pc:spChg>
        <pc:picChg chg="add mod">
          <ac:chgData name="Hayden Swanson" userId="09d1f3cf5ee91424" providerId="LiveId" clId="{391DA14E-716B-4A07-A0D5-BE2A6B3D0A46}" dt="2023-02-09T06:29:11.697" v="911" actId="1076"/>
          <ac:picMkLst>
            <pc:docMk/>
            <pc:sldMk cId="2243608664" sldId="258"/>
            <ac:picMk id="5" creationId="{B6035E95-F41F-792E-70B6-A7ABBA34F80B}"/>
          </ac:picMkLst>
        </pc:picChg>
        <pc:picChg chg="add mod">
          <ac:chgData name="Hayden Swanson" userId="09d1f3cf5ee91424" providerId="LiveId" clId="{391DA14E-716B-4A07-A0D5-BE2A6B3D0A46}" dt="2023-02-09T06:29:42.936" v="913" actId="1076"/>
          <ac:picMkLst>
            <pc:docMk/>
            <pc:sldMk cId="2243608664" sldId="258"/>
            <ac:picMk id="6" creationId="{2317E849-4B07-CD17-EF54-F70F05DC96AB}"/>
          </ac:picMkLst>
        </pc:picChg>
        <pc:picChg chg="add mod">
          <ac:chgData name="Hayden Swanson" userId="09d1f3cf5ee91424" providerId="LiveId" clId="{391DA14E-716B-4A07-A0D5-BE2A6B3D0A46}" dt="2023-02-09T06:29:44.267" v="914" actId="1076"/>
          <ac:picMkLst>
            <pc:docMk/>
            <pc:sldMk cId="2243608664" sldId="258"/>
            <ac:picMk id="7" creationId="{4DF153D8-D209-6CC8-CBB1-076906824A9F}"/>
          </ac:picMkLst>
        </pc:picChg>
      </pc:sldChg>
      <pc:sldChg chg="addSp delSp modSp new mod">
        <pc:chgData name="Hayden Swanson" userId="09d1f3cf5ee91424" providerId="LiveId" clId="{391DA14E-716B-4A07-A0D5-BE2A6B3D0A46}" dt="2023-02-13T00:22:57.625" v="2063" actId="20577"/>
        <pc:sldMkLst>
          <pc:docMk/>
          <pc:sldMk cId="87598060" sldId="259"/>
        </pc:sldMkLst>
        <pc:spChg chg="del">
          <ac:chgData name="Hayden Swanson" userId="09d1f3cf5ee91424" providerId="LiveId" clId="{391DA14E-716B-4A07-A0D5-BE2A6B3D0A46}" dt="2023-02-09T07:41:59.886" v="1606" actId="478"/>
          <ac:spMkLst>
            <pc:docMk/>
            <pc:sldMk cId="87598060" sldId="259"/>
            <ac:spMk id="2" creationId="{F2A61EFB-7614-67F9-0290-14521B1EB837}"/>
          </ac:spMkLst>
        </pc:spChg>
        <pc:spChg chg="del">
          <ac:chgData name="Hayden Swanson" userId="09d1f3cf5ee91424" providerId="LiveId" clId="{391DA14E-716B-4A07-A0D5-BE2A6B3D0A46}" dt="2023-02-09T07:42:00.895" v="1607" actId="478"/>
          <ac:spMkLst>
            <pc:docMk/>
            <pc:sldMk cId="87598060" sldId="259"/>
            <ac:spMk id="3" creationId="{509A137D-5105-AE1E-1843-B522EB0AA042}"/>
          </ac:spMkLst>
        </pc:spChg>
        <pc:spChg chg="add mod">
          <ac:chgData name="Hayden Swanson" userId="09d1f3cf5ee91424" providerId="LiveId" clId="{391DA14E-716B-4A07-A0D5-BE2A6B3D0A46}" dt="2023-02-13T00:22:57.625" v="2063" actId="20577"/>
          <ac:spMkLst>
            <pc:docMk/>
            <pc:sldMk cId="87598060" sldId="259"/>
            <ac:spMk id="5" creationId="{CC88978E-9467-16F4-CEAB-A40364A081F9}"/>
          </ac:spMkLst>
        </pc:spChg>
        <pc:spChg chg="add del mod">
          <ac:chgData name="Hayden Swanson" userId="09d1f3cf5ee91424" providerId="LiveId" clId="{391DA14E-716B-4A07-A0D5-BE2A6B3D0A46}" dt="2023-02-09T07:52:35.162" v="2034" actId="767"/>
          <ac:spMkLst>
            <pc:docMk/>
            <pc:sldMk cId="87598060" sldId="259"/>
            <ac:spMk id="6" creationId="{76EB4C2A-D0CB-5028-C69D-8BEADFA9AFAC}"/>
          </ac:spMkLst>
        </pc:spChg>
        <pc:spChg chg="add mod ord">
          <ac:chgData name="Hayden Swanson" userId="09d1f3cf5ee91424" providerId="LiveId" clId="{391DA14E-716B-4A07-A0D5-BE2A6B3D0A46}" dt="2023-02-13T00:22:25.737" v="2058" actId="14100"/>
          <ac:spMkLst>
            <pc:docMk/>
            <pc:sldMk cId="87598060" sldId="259"/>
            <ac:spMk id="7" creationId="{F35EFF92-6D1C-00E5-89E4-9AB0E3AF3258}"/>
          </ac:spMkLst>
        </pc:spChg>
        <pc:picChg chg="add mod">
          <ac:chgData name="Hayden Swanson" userId="09d1f3cf5ee91424" providerId="LiveId" clId="{391DA14E-716B-4A07-A0D5-BE2A6B3D0A46}" dt="2023-02-09T07:48:26.847" v="1619" actId="1076"/>
          <ac:picMkLst>
            <pc:docMk/>
            <pc:sldMk cId="87598060" sldId="259"/>
            <ac:picMk id="4" creationId="{24FE3CD2-1B2B-FB29-E631-FC636B228512}"/>
          </ac:picMkLst>
        </pc:picChg>
        <pc:picChg chg="add mod">
          <ac:chgData name="Hayden Swanson" userId="09d1f3cf5ee91424" providerId="LiveId" clId="{391DA14E-716B-4A07-A0D5-BE2A6B3D0A46}" dt="2023-02-09T07:48:23.290" v="1618" actId="1076"/>
          <ac:picMkLst>
            <pc:docMk/>
            <pc:sldMk cId="87598060" sldId="259"/>
            <ac:picMk id="3074" creationId="{F7CBFEC0-1E78-3BEB-9001-67503C48961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2F1DD-CBC1-26F9-2FC8-1F526173AC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BF6789-9469-1E16-145B-FE5FBD83C9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0AFF72-4611-EDA6-5857-DBD6FF004974}"/>
              </a:ext>
            </a:extLst>
          </p:cNvPr>
          <p:cNvSpPr>
            <a:spLocks noGrp="1"/>
          </p:cNvSpPr>
          <p:nvPr>
            <p:ph type="dt" sz="half" idx="10"/>
          </p:nvPr>
        </p:nvSpPr>
        <p:spPr/>
        <p:txBody>
          <a:bodyPr/>
          <a:lstStyle/>
          <a:p>
            <a:fld id="{6760E286-F291-423F-9593-AFDCD161CEEA}" type="datetimeFigureOut">
              <a:rPr lang="en-US" smtClean="0"/>
              <a:t>2/12/2023</a:t>
            </a:fld>
            <a:endParaRPr lang="en-US"/>
          </a:p>
        </p:txBody>
      </p:sp>
      <p:sp>
        <p:nvSpPr>
          <p:cNvPr id="5" name="Footer Placeholder 4">
            <a:extLst>
              <a:ext uri="{FF2B5EF4-FFF2-40B4-BE49-F238E27FC236}">
                <a16:creationId xmlns:a16="http://schemas.microsoft.com/office/drawing/2014/main" id="{E9184F49-3CCB-B70C-87F2-12C6F9A52B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1F9B07-C121-D448-D872-0493518B2465}"/>
              </a:ext>
            </a:extLst>
          </p:cNvPr>
          <p:cNvSpPr>
            <a:spLocks noGrp="1"/>
          </p:cNvSpPr>
          <p:nvPr>
            <p:ph type="sldNum" sz="quarter" idx="12"/>
          </p:nvPr>
        </p:nvSpPr>
        <p:spPr/>
        <p:txBody>
          <a:bodyPr/>
          <a:lstStyle/>
          <a:p>
            <a:fld id="{1A90346D-E8F3-4B2F-9D7E-17F6737C93BE}" type="slidenum">
              <a:rPr lang="en-US" smtClean="0"/>
              <a:t>‹#›</a:t>
            </a:fld>
            <a:endParaRPr lang="en-US"/>
          </a:p>
        </p:txBody>
      </p:sp>
    </p:spTree>
    <p:extLst>
      <p:ext uri="{BB962C8B-B14F-4D97-AF65-F5344CB8AC3E}">
        <p14:creationId xmlns:p14="http://schemas.microsoft.com/office/powerpoint/2010/main" val="1356364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6D16-617C-F391-29CB-59AE35364B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86B275-92F6-6FB2-0811-DDF94BF670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33ABB-8FB3-E87C-99C4-73974045912C}"/>
              </a:ext>
            </a:extLst>
          </p:cNvPr>
          <p:cNvSpPr>
            <a:spLocks noGrp="1"/>
          </p:cNvSpPr>
          <p:nvPr>
            <p:ph type="dt" sz="half" idx="10"/>
          </p:nvPr>
        </p:nvSpPr>
        <p:spPr/>
        <p:txBody>
          <a:bodyPr/>
          <a:lstStyle/>
          <a:p>
            <a:fld id="{6760E286-F291-423F-9593-AFDCD161CEEA}" type="datetimeFigureOut">
              <a:rPr lang="en-US" smtClean="0"/>
              <a:t>2/12/2023</a:t>
            </a:fld>
            <a:endParaRPr lang="en-US"/>
          </a:p>
        </p:txBody>
      </p:sp>
      <p:sp>
        <p:nvSpPr>
          <p:cNvPr id="5" name="Footer Placeholder 4">
            <a:extLst>
              <a:ext uri="{FF2B5EF4-FFF2-40B4-BE49-F238E27FC236}">
                <a16:creationId xmlns:a16="http://schemas.microsoft.com/office/drawing/2014/main" id="{1DE85285-B9FA-1B0E-C5F2-664FA27F9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FCF551-6519-18D3-7BFB-1327C5BCDBE7}"/>
              </a:ext>
            </a:extLst>
          </p:cNvPr>
          <p:cNvSpPr>
            <a:spLocks noGrp="1"/>
          </p:cNvSpPr>
          <p:nvPr>
            <p:ph type="sldNum" sz="quarter" idx="12"/>
          </p:nvPr>
        </p:nvSpPr>
        <p:spPr/>
        <p:txBody>
          <a:bodyPr/>
          <a:lstStyle/>
          <a:p>
            <a:fld id="{1A90346D-E8F3-4B2F-9D7E-17F6737C93BE}" type="slidenum">
              <a:rPr lang="en-US" smtClean="0"/>
              <a:t>‹#›</a:t>
            </a:fld>
            <a:endParaRPr lang="en-US"/>
          </a:p>
        </p:txBody>
      </p:sp>
    </p:spTree>
    <p:extLst>
      <p:ext uri="{BB962C8B-B14F-4D97-AF65-F5344CB8AC3E}">
        <p14:creationId xmlns:p14="http://schemas.microsoft.com/office/powerpoint/2010/main" val="2169609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4FB24B-137B-0DBB-16EE-D98AE2F360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BCD43F-F6E9-0AB5-47CA-83B44F05F3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8C599E-FA55-F398-20E9-D3898756E0C6}"/>
              </a:ext>
            </a:extLst>
          </p:cNvPr>
          <p:cNvSpPr>
            <a:spLocks noGrp="1"/>
          </p:cNvSpPr>
          <p:nvPr>
            <p:ph type="dt" sz="half" idx="10"/>
          </p:nvPr>
        </p:nvSpPr>
        <p:spPr/>
        <p:txBody>
          <a:bodyPr/>
          <a:lstStyle/>
          <a:p>
            <a:fld id="{6760E286-F291-423F-9593-AFDCD161CEEA}" type="datetimeFigureOut">
              <a:rPr lang="en-US" smtClean="0"/>
              <a:t>2/12/2023</a:t>
            </a:fld>
            <a:endParaRPr lang="en-US"/>
          </a:p>
        </p:txBody>
      </p:sp>
      <p:sp>
        <p:nvSpPr>
          <p:cNvPr id="5" name="Footer Placeholder 4">
            <a:extLst>
              <a:ext uri="{FF2B5EF4-FFF2-40B4-BE49-F238E27FC236}">
                <a16:creationId xmlns:a16="http://schemas.microsoft.com/office/drawing/2014/main" id="{5CCB4E0B-F922-1322-90BB-EA86F3551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35089B-DD42-9D57-CC08-FB298834F9F8}"/>
              </a:ext>
            </a:extLst>
          </p:cNvPr>
          <p:cNvSpPr>
            <a:spLocks noGrp="1"/>
          </p:cNvSpPr>
          <p:nvPr>
            <p:ph type="sldNum" sz="quarter" idx="12"/>
          </p:nvPr>
        </p:nvSpPr>
        <p:spPr/>
        <p:txBody>
          <a:bodyPr/>
          <a:lstStyle/>
          <a:p>
            <a:fld id="{1A90346D-E8F3-4B2F-9D7E-17F6737C93BE}" type="slidenum">
              <a:rPr lang="en-US" smtClean="0"/>
              <a:t>‹#›</a:t>
            </a:fld>
            <a:endParaRPr lang="en-US"/>
          </a:p>
        </p:txBody>
      </p:sp>
    </p:spTree>
    <p:extLst>
      <p:ext uri="{BB962C8B-B14F-4D97-AF65-F5344CB8AC3E}">
        <p14:creationId xmlns:p14="http://schemas.microsoft.com/office/powerpoint/2010/main" val="2284277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AC40D-0757-F7B8-B01B-11A7FBF095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BCAC84-B326-31DA-4AD8-675F8914C5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FE8DE5-317E-4DA4-19C6-0EF1A5678DE9}"/>
              </a:ext>
            </a:extLst>
          </p:cNvPr>
          <p:cNvSpPr>
            <a:spLocks noGrp="1"/>
          </p:cNvSpPr>
          <p:nvPr>
            <p:ph type="dt" sz="half" idx="10"/>
          </p:nvPr>
        </p:nvSpPr>
        <p:spPr/>
        <p:txBody>
          <a:bodyPr/>
          <a:lstStyle/>
          <a:p>
            <a:fld id="{6760E286-F291-423F-9593-AFDCD161CEEA}" type="datetimeFigureOut">
              <a:rPr lang="en-US" smtClean="0"/>
              <a:t>2/12/2023</a:t>
            </a:fld>
            <a:endParaRPr lang="en-US"/>
          </a:p>
        </p:txBody>
      </p:sp>
      <p:sp>
        <p:nvSpPr>
          <p:cNvPr id="5" name="Footer Placeholder 4">
            <a:extLst>
              <a:ext uri="{FF2B5EF4-FFF2-40B4-BE49-F238E27FC236}">
                <a16:creationId xmlns:a16="http://schemas.microsoft.com/office/drawing/2014/main" id="{92897CBD-6F64-9C79-D5C9-37D4DB597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42CA96-21B1-B8F2-E2B4-FE89288C515E}"/>
              </a:ext>
            </a:extLst>
          </p:cNvPr>
          <p:cNvSpPr>
            <a:spLocks noGrp="1"/>
          </p:cNvSpPr>
          <p:nvPr>
            <p:ph type="sldNum" sz="quarter" idx="12"/>
          </p:nvPr>
        </p:nvSpPr>
        <p:spPr/>
        <p:txBody>
          <a:bodyPr/>
          <a:lstStyle/>
          <a:p>
            <a:fld id="{1A90346D-E8F3-4B2F-9D7E-17F6737C93BE}" type="slidenum">
              <a:rPr lang="en-US" smtClean="0"/>
              <a:t>‹#›</a:t>
            </a:fld>
            <a:endParaRPr lang="en-US"/>
          </a:p>
        </p:txBody>
      </p:sp>
    </p:spTree>
    <p:extLst>
      <p:ext uri="{BB962C8B-B14F-4D97-AF65-F5344CB8AC3E}">
        <p14:creationId xmlns:p14="http://schemas.microsoft.com/office/powerpoint/2010/main" val="882756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D419-4192-11F9-154D-0C63000C7D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EAE1A6-E6C4-0719-F05D-2BF638F40F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072537-840E-EE11-3727-A28B0DB6A25B}"/>
              </a:ext>
            </a:extLst>
          </p:cNvPr>
          <p:cNvSpPr>
            <a:spLocks noGrp="1"/>
          </p:cNvSpPr>
          <p:nvPr>
            <p:ph type="dt" sz="half" idx="10"/>
          </p:nvPr>
        </p:nvSpPr>
        <p:spPr/>
        <p:txBody>
          <a:bodyPr/>
          <a:lstStyle/>
          <a:p>
            <a:fld id="{6760E286-F291-423F-9593-AFDCD161CEEA}" type="datetimeFigureOut">
              <a:rPr lang="en-US" smtClean="0"/>
              <a:t>2/12/2023</a:t>
            </a:fld>
            <a:endParaRPr lang="en-US"/>
          </a:p>
        </p:txBody>
      </p:sp>
      <p:sp>
        <p:nvSpPr>
          <p:cNvPr id="5" name="Footer Placeholder 4">
            <a:extLst>
              <a:ext uri="{FF2B5EF4-FFF2-40B4-BE49-F238E27FC236}">
                <a16:creationId xmlns:a16="http://schemas.microsoft.com/office/drawing/2014/main" id="{AADFD81C-DB17-243D-6719-F9CD379B1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2657DF-B29B-D125-4672-4C4EC48351AE}"/>
              </a:ext>
            </a:extLst>
          </p:cNvPr>
          <p:cNvSpPr>
            <a:spLocks noGrp="1"/>
          </p:cNvSpPr>
          <p:nvPr>
            <p:ph type="sldNum" sz="quarter" idx="12"/>
          </p:nvPr>
        </p:nvSpPr>
        <p:spPr/>
        <p:txBody>
          <a:bodyPr/>
          <a:lstStyle/>
          <a:p>
            <a:fld id="{1A90346D-E8F3-4B2F-9D7E-17F6737C93BE}" type="slidenum">
              <a:rPr lang="en-US" smtClean="0"/>
              <a:t>‹#›</a:t>
            </a:fld>
            <a:endParaRPr lang="en-US"/>
          </a:p>
        </p:txBody>
      </p:sp>
    </p:spTree>
    <p:extLst>
      <p:ext uri="{BB962C8B-B14F-4D97-AF65-F5344CB8AC3E}">
        <p14:creationId xmlns:p14="http://schemas.microsoft.com/office/powerpoint/2010/main" val="287324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134A1-FEC4-3C2A-AC61-6D043CCD7D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C6B0E2-3311-5413-C201-C7B6758049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C97FAA-D561-063F-5ECE-5A4B943938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7B8D3E-6602-EEE7-562B-EEF3B57F9DC2}"/>
              </a:ext>
            </a:extLst>
          </p:cNvPr>
          <p:cNvSpPr>
            <a:spLocks noGrp="1"/>
          </p:cNvSpPr>
          <p:nvPr>
            <p:ph type="dt" sz="half" idx="10"/>
          </p:nvPr>
        </p:nvSpPr>
        <p:spPr/>
        <p:txBody>
          <a:bodyPr/>
          <a:lstStyle/>
          <a:p>
            <a:fld id="{6760E286-F291-423F-9593-AFDCD161CEEA}" type="datetimeFigureOut">
              <a:rPr lang="en-US" smtClean="0"/>
              <a:t>2/12/2023</a:t>
            </a:fld>
            <a:endParaRPr lang="en-US"/>
          </a:p>
        </p:txBody>
      </p:sp>
      <p:sp>
        <p:nvSpPr>
          <p:cNvPr id="6" name="Footer Placeholder 5">
            <a:extLst>
              <a:ext uri="{FF2B5EF4-FFF2-40B4-BE49-F238E27FC236}">
                <a16:creationId xmlns:a16="http://schemas.microsoft.com/office/drawing/2014/main" id="{959A401B-3863-1E1A-68CF-BEF49056FF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F576BB-503C-D1C9-4789-5D6781B3D2F3}"/>
              </a:ext>
            </a:extLst>
          </p:cNvPr>
          <p:cNvSpPr>
            <a:spLocks noGrp="1"/>
          </p:cNvSpPr>
          <p:nvPr>
            <p:ph type="sldNum" sz="quarter" idx="12"/>
          </p:nvPr>
        </p:nvSpPr>
        <p:spPr/>
        <p:txBody>
          <a:bodyPr/>
          <a:lstStyle/>
          <a:p>
            <a:fld id="{1A90346D-E8F3-4B2F-9D7E-17F6737C93BE}" type="slidenum">
              <a:rPr lang="en-US" smtClean="0"/>
              <a:t>‹#›</a:t>
            </a:fld>
            <a:endParaRPr lang="en-US"/>
          </a:p>
        </p:txBody>
      </p:sp>
    </p:spTree>
    <p:extLst>
      <p:ext uri="{BB962C8B-B14F-4D97-AF65-F5344CB8AC3E}">
        <p14:creationId xmlns:p14="http://schemas.microsoft.com/office/powerpoint/2010/main" val="2306399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DF000-6646-C191-D3CC-122D1D5DB4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0A02C2-AB0C-4849-A7D8-7001A216E0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1396A6-67EE-B561-3C83-2EC7D5931F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A342F-93A7-C2A5-7AAD-C8BE008A58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5E5DD8-720F-8E6D-C359-6C52B6AF13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93A091-8F28-0A82-59B1-28AFD10A5D6F}"/>
              </a:ext>
            </a:extLst>
          </p:cNvPr>
          <p:cNvSpPr>
            <a:spLocks noGrp="1"/>
          </p:cNvSpPr>
          <p:nvPr>
            <p:ph type="dt" sz="half" idx="10"/>
          </p:nvPr>
        </p:nvSpPr>
        <p:spPr/>
        <p:txBody>
          <a:bodyPr/>
          <a:lstStyle/>
          <a:p>
            <a:fld id="{6760E286-F291-423F-9593-AFDCD161CEEA}" type="datetimeFigureOut">
              <a:rPr lang="en-US" smtClean="0"/>
              <a:t>2/12/2023</a:t>
            </a:fld>
            <a:endParaRPr lang="en-US"/>
          </a:p>
        </p:txBody>
      </p:sp>
      <p:sp>
        <p:nvSpPr>
          <p:cNvPr id="8" name="Footer Placeholder 7">
            <a:extLst>
              <a:ext uri="{FF2B5EF4-FFF2-40B4-BE49-F238E27FC236}">
                <a16:creationId xmlns:a16="http://schemas.microsoft.com/office/drawing/2014/main" id="{17AC65DA-C7B7-A539-5BE6-A3B906F7F18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5244A5-1899-87AB-1211-5D38D803E257}"/>
              </a:ext>
            </a:extLst>
          </p:cNvPr>
          <p:cNvSpPr>
            <a:spLocks noGrp="1"/>
          </p:cNvSpPr>
          <p:nvPr>
            <p:ph type="sldNum" sz="quarter" idx="12"/>
          </p:nvPr>
        </p:nvSpPr>
        <p:spPr/>
        <p:txBody>
          <a:bodyPr/>
          <a:lstStyle/>
          <a:p>
            <a:fld id="{1A90346D-E8F3-4B2F-9D7E-17F6737C93BE}" type="slidenum">
              <a:rPr lang="en-US" smtClean="0"/>
              <a:t>‹#›</a:t>
            </a:fld>
            <a:endParaRPr lang="en-US"/>
          </a:p>
        </p:txBody>
      </p:sp>
    </p:spTree>
    <p:extLst>
      <p:ext uri="{BB962C8B-B14F-4D97-AF65-F5344CB8AC3E}">
        <p14:creationId xmlns:p14="http://schemas.microsoft.com/office/powerpoint/2010/main" val="1890697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C8C22-8567-E17D-C222-30B5C195FA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6F8C5D-26CA-2D26-85D1-4BD09B997DA4}"/>
              </a:ext>
            </a:extLst>
          </p:cNvPr>
          <p:cNvSpPr>
            <a:spLocks noGrp="1"/>
          </p:cNvSpPr>
          <p:nvPr>
            <p:ph type="dt" sz="half" idx="10"/>
          </p:nvPr>
        </p:nvSpPr>
        <p:spPr/>
        <p:txBody>
          <a:bodyPr/>
          <a:lstStyle/>
          <a:p>
            <a:fld id="{6760E286-F291-423F-9593-AFDCD161CEEA}" type="datetimeFigureOut">
              <a:rPr lang="en-US" smtClean="0"/>
              <a:t>2/12/2023</a:t>
            </a:fld>
            <a:endParaRPr lang="en-US"/>
          </a:p>
        </p:txBody>
      </p:sp>
      <p:sp>
        <p:nvSpPr>
          <p:cNvPr id="4" name="Footer Placeholder 3">
            <a:extLst>
              <a:ext uri="{FF2B5EF4-FFF2-40B4-BE49-F238E27FC236}">
                <a16:creationId xmlns:a16="http://schemas.microsoft.com/office/drawing/2014/main" id="{BA2D675E-0747-51F7-9178-AAF295F44F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1B373A-876C-F4E5-6E40-12A314C74BFF}"/>
              </a:ext>
            </a:extLst>
          </p:cNvPr>
          <p:cNvSpPr>
            <a:spLocks noGrp="1"/>
          </p:cNvSpPr>
          <p:nvPr>
            <p:ph type="sldNum" sz="quarter" idx="12"/>
          </p:nvPr>
        </p:nvSpPr>
        <p:spPr/>
        <p:txBody>
          <a:bodyPr/>
          <a:lstStyle/>
          <a:p>
            <a:fld id="{1A90346D-E8F3-4B2F-9D7E-17F6737C93BE}" type="slidenum">
              <a:rPr lang="en-US" smtClean="0"/>
              <a:t>‹#›</a:t>
            </a:fld>
            <a:endParaRPr lang="en-US"/>
          </a:p>
        </p:txBody>
      </p:sp>
    </p:spTree>
    <p:extLst>
      <p:ext uri="{BB962C8B-B14F-4D97-AF65-F5344CB8AC3E}">
        <p14:creationId xmlns:p14="http://schemas.microsoft.com/office/powerpoint/2010/main" val="98195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0BE307-35DD-3B8C-CDF5-A185560FB089}"/>
              </a:ext>
            </a:extLst>
          </p:cNvPr>
          <p:cNvSpPr>
            <a:spLocks noGrp="1"/>
          </p:cNvSpPr>
          <p:nvPr>
            <p:ph type="dt" sz="half" idx="10"/>
          </p:nvPr>
        </p:nvSpPr>
        <p:spPr/>
        <p:txBody>
          <a:bodyPr/>
          <a:lstStyle/>
          <a:p>
            <a:fld id="{6760E286-F291-423F-9593-AFDCD161CEEA}" type="datetimeFigureOut">
              <a:rPr lang="en-US" smtClean="0"/>
              <a:t>2/12/2023</a:t>
            </a:fld>
            <a:endParaRPr lang="en-US"/>
          </a:p>
        </p:txBody>
      </p:sp>
      <p:sp>
        <p:nvSpPr>
          <p:cNvPr id="3" name="Footer Placeholder 2">
            <a:extLst>
              <a:ext uri="{FF2B5EF4-FFF2-40B4-BE49-F238E27FC236}">
                <a16:creationId xmlns:a16="http://schemas.microsoft.com/office/drawing/2014/main" id="{C7DB38E7-7719-4AA8-FB5A-65BAC87195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0A12BF-227F-0355-BC9D-955F43FD5DBF}"/>
              </a:ext>
            </a:extLst>
          </p:cNvPr>
          <p:cNvSpPr>
            <a:spLocks noGrp="1"/>
          </p:cNvSpPr>
          <p:nvPr>
            <p:ph type="sldNum" sz="quarter" idx="12"/>
          </p:nvPr>
        </p:nvSpPr>
        <p:spPr/>
        <p:txBody>
          <a:bodyPr/>
          <a:lstStyle/>
          <a:p>
            <a:fld id="{1A90346D-E8F3-4B2F-9D7E-17F6737C93BE}" type="slidenum">
              <a:rPr lang="en-US" smtClean="0"/>
              <a:t>‹#›</a:t>
            </a:fld>
            <a:endParaRPr lang="en-US"/>
          </a:p>
        </p:txBody>
      </p:sp>
    </p:spTree>
    <p:extLst>
      <p:ext uri="{BB962C8B-B14F-4D97-AF65-F5344CB8AC3E}">
        <p14:creationId xmlns:p14="http://schemas.microsoft.com/office/powerpoint/2010/main" val="1216848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14E45-25C1-3581-8CFC-E5C93B7253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8C61AA-3366-6505-16EC-FAC4763630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6F384C-41E5-B9A5-8298-CD3EE0C4D9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2D4FBF-12C4-1F6D-314A-C9ED3EA9BA44}"/>
              </a:ext>
            </a:extLst>
          </p:cNvPr>
          <p:cNvSpPr>
            <a:spLocks noGrp="1"/>
          </p:cNvSpPr>
          <p:nvPr>
            <p:ph type="dt" sz="half" idx="10"/>
          </p:nvPr>
        </p:nvSpPr>
        <p:spPr/>
        <p:txBody>
          <a:bodyPr/>
          <a:lstStyle/>
          <a:p>
            <a:fld id="{6760E286-F291-423F-9593-AFDCD161CEEA}" type="datetimeFigureOut">
              <a:rPr lang="en-US" smtClean="0"/>
              <a:t>2/12/2023</a:t>
            </a:fld>
            <a:endParaRPr lang="en-US"/>
          </a:p>
        </p:txBody>
      </p:sp>
      <p:sp>
        <p:nvSpPr>
          <p:cNvPr id="6" name="Footer Placeholder 5">
            <a:extLst>
              <a:ext uri="{FF2B5EF4-FFF2-40B4-BE49-F238E27FC236}">
                <a16:creationId xmlns:a16="http://schemas.microsoft.com/office/drawing/2014/main" id="{A898D054-010A-5325-F751-0DA6EB876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E77A7C-75FB-8543-6001-33E5A42035C0}"/>
              </a:ext>
            </a:extLst>
          </p:cNvPr>
          <p:cNvSpPr>
            <a:spLocks noGrp="1"/>
          </p:cNvSpPr>
          <p:nvPr>
            <p:ph type="sldNum" sz="quarter" idx="12"/>
          </p:nvPr>
        </p:nvSpPr>
        <p:spPr/>
        <p:txBody>
          <a:bodyPr/>
          <a:lstStyle/>
          <a:p>
            <a:fld id="{1A90346D-E8F3-4B2F-9D7E-17F6737C93BE}" type="slidenum">
              <a:rPr lang="en-US" smtClean="0"/>
              <a:t>‹#›</a:t>
            </a:fld>
            <a:endParaRPr lang="en-US"/>
          </a:p>
        </p:txBody>
      </p:sp>
    </p:spTree>
    <p:extLst>
      <p:ext uri="{BB962C8B-B14F-4D97-AF65-F5344CB8AC3E}">
        <p14:creationId xmlns:p14="http://schemas.microsoft.com/office/powerpoint/2010/main" val="3051928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0CA-438D-8C38-940F-8FB8D2609C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0F20C1-A11A-A7FC-5727-7559F53D6C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344461-12F7-F7D8-1D04-A51C3A3D3E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4370DF-4631-9847-0CB3-230C82D0985A}"/>
              </a:ext>
            </a:extLst>
          </p:cNvPr>
          <p:cNvSpPr>
            <a:spLocks noGrp="1"/>
          </p:cNvSpPr>
          <p:nvPr>
            <p:ph type="dt" sz="half" idx="10"/>
          </p:nvPr>
        </p:nvSpPr>
        <p:spPr/>
        <p:txBody>
          <a:bodyPr/>
          <a:lstStyle/>
          <a:p>
            <a:fld id="{6760E286-F291-423F-9593-AFDCD161CEEA}" type="datetimeFigureOut">
              <a:rPr lang="en-US" smtClean="0"/>
              <a:t>2/12/2023</a:t>
            </a:fld>
            <a:endParaRPr lang="en-US"/>
          </a:p>
        </p:txBody>
      </p:sp>
      <p:sp>
        <p:nvSpPr>
          <p:cNvPr id="6" name="Footer Placeholder 5">
            <a:extLst>
              <a:ext uri="{FF2B5EF4-FFF2-40B4-BE49-F238E27FC236}">
                <a16:creationId xmlns:a16="http://schemas.microsoft.com/office/drawing/2014/main" id="{B6D4068C-4E92-E738-5447-C4A29B4A69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F8F25B-E06C-DCEE-7564-32C3BD007495}"/>
              </a:ext>
            </a:extLst>
          </p:cNvPr>
          <p:cNvSpPr>
            <a:spLocks noGrp="1"/>
          </p:cNvSpPr>
          <p:nvPr>
            <p:ph type="sldNum" sz="quarter" idx="12"/>
          </p:nvPr>
        </p:nvSpPr>
        <p:spPr/>
        <p:txBody>
          <a:bodyPr/>
          <a:lstStyle/>
          <a:p>
            <a:fld id="{1A90346D-E8F3-4B2F-9D7E-17F6737C93BE}" type="slidenum">
              <a:rPr lang="en-US" smtClean="0"/>
              <a:t>‹#›</a:t>
            </a:fld>
            <a:endParaRPr lang="en-US"/>
          </a:p>
        </p:txBody>
      </p:sp>
    </p:spTree>
    <p:extLst>
      <p:ext uri="{BB962C8B-B14F-4D97-AF65-F5344CB8AC3E}">
        <p14:creationId xmlns:p14="http://schemas.microsoft.com/office/powerpoint/2010/main" val="673674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D3302A-3A64-B609-1BA0-F08699D287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24D495-7B3E-4333-5B3E-4CCF199315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88B075-D0F7-6EB0-A73C-C8D36F5727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60E286-F291-423F-9593-AFDCD161CEEA}" type="datetimeFigureOut">
              <a:rPr lang="en-US" smtClean="0"/>
              <a:t>2/12/2023</a:t>
            </a:fld>
            <a:endParaRPr lang="en-US"/>
          </a:p>
        </p:txBody>
      </p:sp>
      <p:sp>
        <p:nvSpPr>
          <p:cNvPr id="5" name="Footer Placeholder 4">
            <a:extLst>
              <a:ext uri="{FF2B5EF4-FFF2-40B4-BE49-F238E27FC236}">
                <a16:creationId xmlns:a16="http://schemas.microsoft.com/office/drawing/2014/main" id="{91756FA9-E30B-7F28-7479-1EA60F871A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F55104-7E9D-0E6F-8EFB-5F4C2E1E62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90346D-E8F3-4B2F-9D7E-17F6737C93BE}" type="slidenum">
              <a:rPr lang="en-US" smtClean="0"/>
              <a:t>‹#›</a:t>
            </a:fld>
            <a:endParaRPr lang="en-US"/>
          </a:p>
        </p:txBody>
      </p:sp>
    </p:spTree>
    <p:extLst>
      <p:ext uri="{BB962C8B-B14F-4D97-AF65-F5344CB8AC3E}">
        <p14:creationId xmlns:p14="http://schemas.microsoft.com/office/powerpoint/2010/main" val="1031444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E1946C4-24A6-E11C-86E8-A834C7B497AF}"/>
              </a:ext>
            </a:extLst>
          </p:cNvPr>
          <p:cNvSpPr/>
          <p:nvPr/>
        </p:nvSpPr>
        <p:spPr>
          <a:xfrm>
            <a:off x="4855651" y="1344707"/>
            <a:ext cx="1818525" cy="236225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E281D394-9E43-BC2F-46C1-0A93CD8B94FA}"/>
              </a:ext>
            </a:extLst>
          </p:cNvPr>
          <p:cNvCxnSpPr>
            <a:cxnSpLocks/>
          </p:cNvCxnSpPr>
          <p:nvPr/>
        </p:nvCxnSpPr>
        <p:spPr>
          <a:xfrm>
            <a:off x="5222448" y="1344707"/>
            <a:ext cx="744719" cy="1502188"/>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477A80-E174-1ACD-9461-27EA63C9CE51}"/>
              </a:ext>
            </a:extLst>
          </p:cNvPr>
          <p:cNvCxnSpPr>
            <a:cxnSpLocks/>
          </p:cNvCxnSpPr>
          <p:nvPr/>
        </p:nvCxnSpPr>
        <p:spPr>
          <a:xfrm>
            <a:off x="5222448" y="1344707"/>
            <a:ext cx="0" cy="236225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BBBF91E-2D75-10AA-96E7-A9E1664FE573}"/>
              </a:ext>
            </a:extLst>
          </p:cNvPr>
          <p:cNvSpPr/>
          <p:nvPr/>
        </p:nvSpPr>
        <p:spPr>
          <a:xfrm>
            <a:off x="5747604" y="2645643"/>
            <a:ext cx="413849" cy="424206"/>
          </a:xfrm>
          <a:prstGeom prst="ellipse">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C7C253-965A-6AA8-BE5A-6BCA305575CA}"/>
                  </a:ext>
                </a:extLst>
              </p:cNvPr>
              <p:cNvSpPr txBox="1"/>
              <p:nvPr/>
            </p:nvSpPr>
            <p:spPr>
              <a:xfrm>
                <a:off x="5473917" y="1788774"/>
                <a:ext cx="5351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t>𝑙</m:t>
                      </m:r>
                    </m:oMath>
                  </m:oMathPara>
                </a14:m>
                <a:endParaRPr lang="en-US" sz="2000" dirty="0"/>
              </a:p>
            </p:txBody>
          </p:sp>
        </mc:Choice>
        <mc:Fallback xmlns="">
          <p:sp>
            <p:nvSpPr>
              <p:cNvPr id="12" name="TextBox 11">
                <a:extLst>
                  <a:ext uri="{FF2B5EF4-FFF2-40B4-BE49-F238E27FC236}">
                    <a16:creationId xmlns:a16="http://schemas.microsoft.com/office/drawing/2014/main" id="{D5C7C253-965A-6AA8-BE5A-6BCA305575CA}"/>
                  </a:ext>
                </a:extLst>
              </p:cNvPr>
              <p:cNvSpPr txBox="1">
                <a:spLocks noRot="1" noChangeAspect="1" noMove="1" noResize="1" noEditPoints="1" noAdjustHandles="1" noChangeArrowheads="1" noChangeShapeType="1" noTextEdit="1"/>
              </p:cNvSpPr>
              <p:nvPr/>
            </p:nvSpPr>
            <p:spPr>
              <a:xfrm>
                <a:off x="5473917" y="1788774"/>
                <a:ext cx="535100" cy="4001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4FC6B58-3870-FB11-C9C2-D8C689FDAC67}"/>
                  </a:ext>
                </a:extLst>
              </p:cNvPr>
              <p:cNvSpPr txBox="1"/>
              <p:nvPr/>
            </p:nvSpPr>
            <p:spPr>
              <a:xfrm>
                <a:off x="5164518" y="1911135"/>
                <a:ext cx="535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𝜃</m:t>
                      </m:r>
                    </m:oMath>
                  </m:oMathPara>
                </a14:m>
                <a:endParaRPr lang="en-US" dirty="0"/>
              </a:p>
            </p:txBody>
          </p:sp>
        </mc:Choice>
        <mc:Fallback xmlns="">
          <p:sp>
            <p:nvSpPr>
              <p:cNvPr id="13" name="TextBox 12">
                <a:extLst>
                  <a:ext uri="{FF2B5EF4-FFF2-40B4-BE49-F238E27FC236}">
                    <a16:creationId xmlns:a16="http://schemas.microsoft.com/office/drawing/2014/main" id="{B4FC6B58-3870-FB11-C9C2-D8C689FDAC67}"/>
                  </a:ext>
                </a:extLst>
              </p:cNvPr>
              <p:cNvSpPr txBox="1">
                <a:spLocks noRot="1" noChangeAspect="1" noMove="1" noResize="1" noEditPoints="1" noAdjustHandles="1" noChangeArrowheads="1" noChangeShapeType="1" noTextEdit="1"/>
              </p:cNvSpPr>
              <p:nvPr/>
            </p:nvSpPr>
            <p:spPr>
              <a:xfrm>
                <a:off x="5164518" y="1911135"/>
                <a:ext cx="535100" cy="369332"/>
              </a:xfrm>
              <a:prstGeom prst="rect">
                <a:avLst/>
              </a:prstGeom>
              <a:blipFill>
                <a:blip r:embed="rId3"/>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9D79F323-00E4-7DFB-E8A5-947D451DF1DA}"/>
              </a:ext>
            </a:extLst>
          </p:cNvPr>
          <p:cNvSpPr txBox="1"/>
          <p:nvPr/>
        </p:nvSpPr>
        <p:spPr>
          <a:xfrm>
            <a:off x="5929458" y="3120488"/>
            <a:ext cx="744718"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mg</a:t>
            </a:r>
          </a:p>
        </p:txBody>
      </p:sp>
      <p:cxnSp>
        <p:nvCxnSpPr>
          <p:cNvPr id="20" name="Straight Arrow Connector 19">
            <a:extLst>
              <a:ext uri="{FF2B5EF4-FFF2-40B4-BE49-F238E27FC236}">
                <a16:creationId xmlns:a16="http://schemas.microsoft.com/office/drawing/2014/main" id="{5A8AD364-5962-723A-981B-F207D6C73138}"/>
              </a:ext>
            </a:extLst>
          </p:cNvPr>
          <p:cNvCxnSpPr>
            <a:cxnSpLocks/>
          </p:cNvCxnSpPr>
          <p:nvPr/>
        </p:nvCxnSpPr>
        <p:spPr>
          <a:xfrm flipH="1">
            <a:off x="5654249" y="2862385"/>
            <a:ext cx="309863" cy="1526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29F0156-5684-BC85-CDC7-86F20230B6CE}"/>
              </a:ext>
            </a:extLst>
          </p:cNvPr>
          <p:cNvCxnSpPr>
            <a:cxnSpLocks/>
          </p:cNvCxnSpPr>
          <p:nvPr/>
        </p:nvCxnSpPr>
        <p:spPr>
          <a:xfrm>
            <a:off x="5967167" y="2856602"/>
            <a:ext cx="0" cy="7295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33700EE-501F-1AFA-D17C-441F123D0160}"/>
              </a:ext>
            </a:extLst>
          </p:cNvPr>
          <p:cNvCxnSpPr>
            <a:cxnSpLocks/>
          </p:cNvCxnSpPr>
          <p:nvPr/>
        </p:nvCxnSpPr>
        <p:spPr>
          <a:xfrm flipH="1" flipV="1">
            <a:off x="5654249" y="3015007"/>
            <a:ext cx="309863" cy="566396"/>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6CE2A5C-8580-B340-ABBE-7362017763AE}"/>
                  </a:ext>
                </a:extLst>
              </p:cNvPr>
              <p:cNvSpPr txBox="1"/>
              <p:nvPr/>
            </p:nvSpPr>
            <p:spPr>
              <a:xfrm>
                <a:off x="5626353" y="3130331"/>
                <a:ext cx="535100"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ea typeface="Times New Roman" panose="02020603050405020304" pitchFamily="18" charset="0"/>
                          <a:cs typeface="Times New Roman" panose="02020603050405020304" pitchFamily="18" charset="0"/>
                        </a:rPr>
                        <m:t>𝜃</m:t>
                      </m:r>
                    </m:oMath>
                  </m:oMathPara>
                </a14:m>
                <a:endParaRPr lang="en-US" sz="1200" dirty="0"/>
              </a:p>
            </p:txBody>
          </p:sp>
        </mc:Choice>
        <mc:Fallback xmlns="">
          <p:sp>
            <p:nvSpPr>
              <p:cNvPr id="29" name="TextBox 28">
                <a:extLst>
                  <a:ext uri="{FF2B5EF4-FFF2-40B4-BE49-F238E27FC236}">
                    <a16:creationId xmlns:a16="http://schemas.microsoft.com/office/drawing/2014/main" id="{D6CE2A5C-8580-B340-ABBE-7362017763AE}"/>
                  </a:ext>
                </a:extLst>
              </p:cNvPr>
              <p:cNvSpPr txBox="1">
                <a:spLocks noRot="1" noChangeAspect="1" noMove="1" noResize="1" noEditPoints="1" noAdjustHandles="1" noChangeArrowheads="1" noChangeShapeType="1" noTextEdit="1"/>
              </p:cNvSpPr>
              <p:nvPr/>
            </p:nvSpPr>
            <p:spPr>
              <a:xfrm>
                <a:off x="5626353" y="3130331"/>
                <a:ext cx="535100" cy="276999"/>
              </a:xfrm>
              <a:prstGeom prst="rect">
                <a:avLst/>
              </a:prstGeom>
              <a:blipFill>
                <a:blip r:embed="rId4"/>
                <a:stretch>
                  <a:fillRect/>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9277A208-BBE4-03F4-1278-D9BCA3710ACF}"/>
              </a:ext>
            </a:extLst>
          </p:cNvPr>
          <p:cNvSpPr/>
          <p:nvPr/>
        </p:nvSpPr>
        <p:spPr>
          <a:xfrm rot="3756228">
            <a:off x="5679018" y="2993054"/>
            <a:ext cx="91886" cy="942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99D4D10-BC66-3A9D-EFBC-134E6138CCEB}"/>
                  </a:ext>
                </a:extLst>
              </p:cNvPr>
              <p:cNvSpPr txBox="1"/>
              <p:nvPr/>
            </p:nvSpPr>
            <p:spPr>
              <a:xfrm rot="20016328">
                <a:off x="5442461" y="2718470"/>
                <a:ext cx="690979" cy="261610"/>
              </a:xfrm>
              <a:prstGeom prst="rect">
                <a:avLst/>
              </a:prstGeom>
              <a:solidFill>
                <a:schemeClr val="bg1">
                  <a:lumMod val="85000"/>
                  <a:alpha val="82000"/>
                </a:schemeClr>
              </a:solidFill>
              <a:effectLst>
                <a:softEdge rad="63500"/>
              </a:effectLst>
            </p:spPr>
            <p:txBody>
              <a:bodyPr wrap="square" rtlCol="0">
                <a:spAutoFit/>
              </a:bodyPr>
              <a:lstStyle/>
              <a:p>
                <a:r>
                  <a:rPr lang="en-US" sz="1100" dirty="0"/>
                  <a:t>mgsin(</a:t>
                </a:r>
                <a14:m>
                  <m:oMath xmlns:m="http://schemas.openxmlformats.org/officeDocument/2006/math">
                    <m:r>
                      <a:rPr lang="en-US" sz="1100" i="1" smtClean="0">
                        <a:effectLst/>
                        <a:latin typeface="Cambria Math" panose="02040503050406030204" pitchFamily="18" charset="0"/>
                        <a:ea typeface="Times New Roman" panose="02020603050405020304" pitchFamily="18" charset="0"/>
                        <a:cs typeface="Times New Roman" panose="02020603050405020304" pitchFamily="18" charset="0"/>
                      </a:rPr>
                      <m:t>𝜃</m:t>
                    </m:r>
                  </m:oMath>
                </a14:m>
                <a:r>
                  <a:rPr lang="en-US" sz="1100" dirty="0"/>
                  <a:t>)</a:t>
                </a:r>
              </a:p>
            </p:txBody>
          </p:sp>
        </mc:Choice>
        <mc:Fallback xmlns="">
          <p:sp>
            <p:nvSpPr>
              <p:cNvPr id="47" name="TextBox 46">
                <a:extLst>
                  <a:ext uri="{FF2B5EF4-FFF2-40B4-BE49-F238E27FC236}">
                    <a16:creationId xmlns:a16="http://schemas.microsoft.com/office/drawing/2014/main" id="{A99D4D10-BC66-3A9D-EFBC-134E6138CCEB}"/>
                  </a:ext>
                </a:extLst>
              </p:cNvPr>
              <p:cNvSpPr txBox="1">
                <a:spLocks noRot="1" noChangeAspect="1" noMove="1" noResize="1" noEditPoints="1" noAdjustHandles="1" noChangeArrowheads="1" noChangeShapeType="1" noTextEdit="1"/>
              </p:cNvSpPr>
              <p:nvPr/>
            </p:nvSpPr>
            <p:spPr>
              <a:xfrm rot="20016328">
                <a:off x="5442461" y="2718470"/>
                <a:ext cx="690979" cy="261610"/>
              </a:xfrm>
              <a:prstGeom prst="rect">
                <a:avLst/>
              </a:prstGeom>
              <a:blipFill>
                <a:blip r:embed="rId5"/>
                <a:stretch>
                  <a:fillRect r="-1653" b="-6667"/>
                </a:stretch>
              </a:blipFill>
              <a:effectLst>
                <a:softEdge rad="63500"/>
              </a:effectLst>
            </p:spPr>
            <p:txBody>
              <a:bodyPr/>
              <a:lstStyle/>
              <a:p>
                <a:r>
                  <a:rPr lang="en-US">
                    <a:noFill/>
                  </a:rPr>
                  <a:t> </a:t>
                </a:r>
              </a:p>
            </p:txBody>
          </p:sp>
        </mc:Fallback>
      </mc:AlternateContent>
      <p:sp>
        <p:nvSpPr>
          <p:cNvPr id="52" name="TextBox 51">
            <a:extLst>
              <a:ext uri="{FF2B5EF4-FFF2-40B4-BE49-F238E27FC236}">
                <a16:creationId xmlns:a16="http://schemas.microsoft.com/office/drawing/2014/main" id="{EE4D4977-17AC-73BB-3271-2FC5148C1951}"/>
              </a:ext>
            </a:extLst>
          </p:cNvPr>
          <p:cNvSpPr txBox="1"/>
          <p:nvPr/>
        </p:nvSpPr>
        <p:spPr>
          <a:xfrm>
            <a:off x="4787709" y="3679417"/>
            <a:ext cx="2000479" cy="738664"/>
          </a:xfrm>
          <a:prstGeom prst="rect">
            <a:avLst/>
          </a:prstGeom>
          <a:noFill/>
        </p:spPr>
        <p:txBody>
          <a:bodyPr wrap="square" rtlCol="0">
            <a:spAutoFit/>
          </a:bodyPr>
          <a:lstStyle/>
          <a:p>
            <a:r>
              <a:rPr lang="en-US" sz="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Figure 1</a:t>
            </a:r>
            <a:r>
              <a:rPr lang="en-US"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Massless string attached to a bob. The string is under tension due to the force of gravity.</a:t>
            </a:r>
            <a:endParaRPr lang="en-US" sz="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54" name="Rectangle 53">
            <a:extLst>
              <a:ext uri="{FF2B5EF4-FFF2-40B4-BE49-F238E27FC236}">
                <a16:creationId xmlns:a16="http://schemas.microsoft.com/office/drawing/2014/main" id="{55F924AB-51FA-FFDC-CEB6-63E23E886B97}"/>
              </a:ext>
            </a:extLst>
          </p:cNvPr>
          <p:cNvSpPr/>
          <p:nvPr/>
        </p:nvSpPr>
        <p:spPr>
          <a:xfrm>
            <a:off x="4855651" y="3706964"/>
            <a:ext cx="1818525" cy="4338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1805189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CE877D0-8C67-43D1-7D4E-087EB5A0B0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756" r="13438" b="4766"/>
          <a:stretch/>
        </p:blipFill>
        <p:spPr bwMode="auto">
          <a:xfrm>
            <a:off x="2019631" y="193703"/>
            <a:ext cx="2822713" cy="50621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972F859-9D6C-BBA0-A425-19337959D6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911"/>
          <a:stretch/>
        </p:blipFill>
        <p:spPr bwMode="auto">
          <a:xfrm>
            <a:off x="4903800" y="201653"/>
            <a:ext cx="3976139" cy="30265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31B900-E395-D8EF-C494-4FBDB8DE5339}"/>
              </a:ext>
            </a:extLst>
          </p:cNvPr>
          <p:cNvSpPr txBox="1"/>
          <p:nvPr/>
        </p:nvSpPr>
        <p:spPr>
          <a:xfrm>
            <a:off x="4903800" y="3349560"/>
            <a:ext cx="3976139" cy="1815882"/>
          </a:xfrm>
          <a:prstGeom prst="rect">
            <a:avLst/>
          </a:prstGeom>
          <a:noFill/>
        </p:spPr>
        <p:txBody>
          <a:bodyPr wrap="square" rtlCol="0">
            <a:spAutoFit/>
          </a:bodyPr>
          <a:lstStyle/>
          <a:p>
            <a:pPr algn="just"/>
            <a:r>
              <a:rPr lang="en-US" sz="1400" b="1" dirty="0">
                <a:latin typeface="Times New Roman" panose="02020603050405020304" pitchFamily="18" charset="0"/>
                <a:cs typeface="Times New Roman" panose="02020603050405020304" pitchFamily="18" charset="0"/>
              </a:rPr>
              <a:t>Figure 2a</a:t>
            </a:r>
            <a:r>
              <a:rPr lang="en-US" sz="1400" dirty="0">
                <a:latin typeface="Times New Roman" panose="02020603050405020304" pitchFamily="18" charset="0"/>
                <a:cs typeface="Times New Roman" panose="02020603050405020304" pitchFamily="18" charset="0"/>
              </a:rPr>
              <a:t>. Here is our full experimental set up. The top features a C-clamp where the string and protractor are attached to. The bottom is where our bob, rail, and lead brick rest.</a:t>
            </a:r>
          </a:p>
          <a:p>
            <a:pPr algn="just"/>
            <a:endParaRPr lang="en-US" sz="1400" dirty="0">
              <a:latin typeface="Times New Roman" panose="02020603050405020304" pitchFamily="18" charset="0"/>
              <a:cs typeface="Times New Roman" panose="02020603050405020304" pitchFamily="18" charset="0"/>
            </a:endParaRPr>
          </a:p>
          <a:p>
            <a:pPr algn="just"/>
            <a:r>
              <a:rPr lang="en-US" sz="1400" b="1" dirty="0">
                <a:latin typeface="Times New Roman" panose="02020603050405020304" pitchFamily="18" charset="0"/>
                <a:cs typeface="Times New Roman" panose="02020603050405020304" pitchFamily="18" charset="0"/>
              </a:rPr>
              <a:t>Figure 2b</a:t>
            </a:r>
            <a:r>
              <a:rPr lang="en-US" sz="1400" dirty="0">
                <a:latin typeface="Times New Roman" panose="02020603050405020304" pitchFamily="18" charset="0"/>
                <a:cs typeface="Times New Roman" panose="02020603050405020304" pitchFamily="18" charset="0"/>
              </a:rPr>
              <a:t>. Picture of the protractor with our rest position of the pendulum at 0 degrees. For small angles, the knot did not move.</a:t>
            </a:r>
          </a:p>
        </p:txBody>
      </p:sp>
      <p:sp>
        <p:nvSpPr>
          <p:cNvPr id="7" name="Rectangle 6">
            <a:extLst>
              <a:ext uri="{FF2B5EF4-FFF2-40B4-BE49-F238E27FC236}">
                <a16:creationId xmlns:a16="http://schemas.microsoft.com/office/drawing/2014/main" id="{FAC9D16E-825D-70D3-0BC6-97C33C3168A2}"/>
              </a:ext>
            </a:extLst>
          </p:cNvPr>
          <p:cNvSpPr/>
          <p:nvPr/>
        </p:nvSpPr>
        <p:spPr>
          <a:xfrm>
            <a:off x="2298093" y="482966"/>
            <a:ext cx="461176" cy="48369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C85115D-AADA-6F7C-C77B-4C1F37B473B2}"/>
              </a:ext>
            </a:extLst>
          </p:cNvPr>
          <p:cNvSpPr txBox="1"/>
          <p:nvPr/>
        </p:nvSpPr>
        <p:spPr>
          <a:xfrm>
            <a:off x="2222555" y="353684"/>
            <a:ext cx="612251" cy="630942"/>
          </a:xfrm>
          <a:prstGeom prst="rect">
            <a:avLst/>
          </a:prstGeom>
          <a:noFill/>
        </p:spPr>
        <p:txBody>
          <a:bodyPr wrap="square" rtlCol="0" anchor="ctr">
            <a:spAutoFit/>
          </a:bodyPr>
          <a:lstStyle/>
          <a:p>
            <a:pPr algn="ctr"/>
            <a:r>
              <a:rPr lang="en-US" sz="3500" dirty="0">
                <a:latin typeface="Times New Roman" panose="02020603050405020304" pitchFamily="18" charset="0"/>
                <a:cs typeface="Times New Roman" panose="02020603050405020304" pitchFamily="18" charset="0"/>
              </a:rPr>
              <a:t>a</a:t>
            </a:r>
          </a:p>
        </p:txBody>
      </p:sp>
      <p:sp>
        <p:nvSpPr>
          <p:cNvPr id="8" name="Rectangle 7">
            <a:extLst>
              <a:ext uri="{FF2B5EF4-FFF2-40B4-BE49-F238E27FC236}">
                <a16:creationId xmlns:a16="http://schemas.microsoft.com/office/drawing/2014/main" id="{792C737E-97AB-8E9B-D645-15ACEAE21359}"/>
              </a:ext>
            </a:extLst>
          </p:cNvPr>
          <p:cNvSpPr/>
          <p:nvPr/>
        </p:nvSpPr>
        <p:spPr>
          <a:xfrm>
            <a:off x="5018597" y="490917"/>
            <a:ext cx="461176" cy="48369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092A1C2-7FB5-B3DE-9492-E99BDF44E25C}"/>
              </a:ext>
            </a:extLst>
          </p:cNvPr>
          <p:cNvSpPr txBox="1"/>
          <p:nvPr/>
        </p:nvSpPr>
        <p:spPr>
          <a:xfrm>
            <a:off x="4943060" y="401391"/>
            <a:ext cx="612251" cy="630942"/>
          </a:xfrm>
          <a:prstGeom prst="rect">
            <a:avLst/>
          </a:prstGeom>
          <a:noFill/>
        </p:spPr>
        <p:txBody>
          <a:bodyPr wrap="square" rtlCol="0" anchor="ctr">
            <a:spAutoFit/>
          </a:bodyPr>
          <a:lstStyle/>
          <a:p>
            <a:pPr algn="ctr"/>
            <a:r>
              <a:rPr lang="en-US" sz="3500" dirty="0">
                <a:latin typeface="Times New Roman" panose="02020603050405020304" pitchFamily="18" charset="0"/>
                <a:cs typeface="Times New Roman" panose="02020603050405020304" pitchFamily="18" charset="0"/>
              </a:rPr>
              <a:t>b</a:t>
            </a:r>
          </a:p>
        </p:txBody>
      </p:sp>
      <p:sp>
        <p:nvSpPr>
          <p:cNvPr id="9" name="TextBox 8">
            <a:extLst>
              <a:ext uri="{FF2B5EF4-FFF2-40B4-BE49-F238E27FC236}">
                <a16:creationId xmlns:a16="http://schemas.microsoft.com/office/drawing/2014/main" id="{88AC9EE4-4864-14EB-079F-31634644CEF0}"/>
              </a:ext>
            </a:extLst>
          </p:cNvPr>
          <p:cNvSpPr txBox="1"/>
          <p:nvPr/>
        </p:nvSpPr>
        <p:spPr>
          <a:xfrm>
            <a:off x="3430987" y="243272"/>
            <a:ext cx="795132" cy="369332"/>
          </a:xfrm>
          <a:prstGeom prst="rect">
            <a:avLst/>
          </a:prstGeom>
          <a:solidFill>
            <a:schemeClr val="bg1">
              <a:lumMod val="85000"/>
            </a:schemeClr>
          </a:solidFill>
          <a:effectLst>
            <a:softEdge rad="63500"/>
          </a:effectLst>
        </p:spPr>
        <p:txBody>
          <a:bodyPr wrap="square" rtlCol="0">
            <a:spAutoFit/>
          </a:bodyPr>
          <a:lstStyle/>
          <a:p>
            <a:r>
              <a:rPr lang="en-US" dirty="0">
                <a:latin typeface="Times New Roman" panose="02020603050405020304" pitchFamily="18" charset="0"/>
                <a:cs typeface="Times New Roman" panose="02020603050405020304" pitchFamily="18" charset="0"/>
              </a:rPr>
              <a:t>Clamp</a:t>
            </a:r>
          </a:p>
        </p:txBody>
      </p:sp>
      <p:sp>
        <p:nvSpPr>
          <p:cNvPr id="10" name="TextBox 9">
            <a:extLst>
              <a:ext uri="{FF2B5EF4-FFF2-40B4-BE49-F238E27FC236}">
                <a16:creationId xmlns:a16="http://schemas.microsoft.com/office/drawing/2014/main" id="{70212703-6B48-1817-E61B-D7EAFF84E82A}"/>
              </a:ext>
            </a:extLst>
          </p:cNvPr>
          <p:cNvSpPr txBox="1"/>
          <p:nvPr/>
        </p:nvSpPr>
        <p:spPr>
          <a:xfrm>
            <a:off x="3538768" y="1222331"/>
            <a:ext cx="1101014" cy="369332"/>
          </a:xfrm>
          <a:prstGeom prst="rect">
            <a:avLst/>
          </a:prstGeom>
          <a:solidFill>
            <a:schemeClr val="bg1">
              <a:lumMod val="85000"/>
            </a:schemeClr>
          </a:solidFill>
          <a:effectLst>
            <a:softEdge rad="63500"/>
          </a:effectLst>
        </p:spPr>
        <p:txBody>
          <a:bodyPr wrap="square" rtlCol="0">
            <a:spAutoFit/>
          </a:bodyPr>
          <a:lstStyle/>
          <a:p>
            <a:r>
              <a:rPr lang="en-US" dirty="0">
                <a:latin typeface="Times New Roman" panose="02020603050405020304" pitchFamily="18" charset="0"/>
                <a:cs typeface="Times New Roman" panose="02020603050405020304" pitchFamily="18" charset="0"/>
              </a:rPr>
              <a:t>Protractor</a:t>
            </a:r>
          </a:p>
        </p:txBody>
      </p:sp>
      <p:sp>
        <p:nvSpPr>
          <p:cNvPr id="11" name="TextBox 10">
            <a:extLst>
              <a:ext uri="{FF2B5EF4-FFF2-40B4-BE49-F238E27FC236}">
                <a16:creationId xmlns:a16="http://schemas.microsoft.com/office/drawing/2014/main" id="{0CDC4CAE-10DF-BAFE-841B-BB7204071695}"/>
              </a:ext>
            </a:extLst>
          </p:cNvPr>
          <p:cNvSpPr txBox="1"/>
          <p:nvPr/>
        </p:nvSpPr>
        <p:spPr>
          <a:xfrm>
            <a:off x="3732625" y="4257501"/>
            <a:ext cx="1008662" cy="307777"/>
          </a:xfrm>
          <a:prstGeom prst="rect">
            <a:avLst/>
          </a:prstGeom>
          <a:solidFill>
            <a:schemeClr val="bg1">
              <a:lumMod val="85000"/>
            </a:schemeClr>
          </a:solidFill>
          <a:effectLst>
            <a:softEdge rad="63500"/>
          </a:effectLst>
        </p:spPr>
        <p:txBody>
          <a:bodyPr wrap="square" rtlCol="0">
            <a:spAutoFit/>
          </a:bodyPr>
          <a:lstStyle/>
          <a:p>
            <a:r>
              <a:rPr lang="en-US" sz="1400" dirty="0">
                <a:latin typeface="Times New Roman" panose="02020603050405020304" pitchFamily="18" charset="0"/>
                <a:cs typeface="Times New Roman" panose="02020603050405020304" pitchFamily="18" charset="0"/>
              </a:rPr>
              <a:t>Lead Brick</a:t>
            </a:r>
          </a:p>
        </p:txBody>
      </p:sp>
      <p:sp>
        <p:nvSpPr>
          <p:cNvPr id="12" name="TextBox 11">
            <a:extLst>
              <a:ext uri="{FF2B5EF4-FFF2-40B4-BE49-F238E27FC236}">
                <a16:creationId xmlns:a16="http://schemas.microsoft.com/office/drawing/2014/main" id="{A95187EB-B581-600F-C098-BD8AA9DC2865}"/>
              </a:ext>
            </a:extLst>
          </p:cNvPr>
          <p:cNvSpPr txBox="1"/>
          <p:nvPr/>
        </p:nvSpPr>
        <p:spPr>
          <a:xfrm>
            <a:off x="2517993" y="4257501"/>
            <a:ext cx="482552" cy="307777"/>
          </a:xfrm>
          <a:prstGeom prst="rect">
            <a:avLst/>
          </a:prstGeom>
          <a:solidFill>
            <a:schemeClr val="bg1">
              <a:lumMod val="85000"/>
            </a:schemeClr>
          </a:solidFill>
          <a:effectLst>
            <a:softEdge rad="63500"/>
          </a:effectLst>
        </p:spPr>
        <p:txBody>
          <a:bodyPr wrap="square" rtlCol="0">
            <a:spAutoFit/>
          </a:bodyPr>
          <a:lstStyle/>
          <a:p>
            <a:r>
              <a:rPr lang="en-US" sz="1400" dirty="0">
                <a:latin typeface="Times New Roman" panose="02020603050405020304" pitchFamily="18" charset="0"/>
                <a:cs typeface="Times New Roman" panose="02020603050405020304" pitchFamily="18" charset="0"/>
              </a:rPr>
              <a:t>Bob</a:t>
            </a:r>
          </a:p>
        </p:txBody>
      </p:sp>
      <p:sp>
        <p:nvSpPr>
          <p:cNvPr id="13" name="TextBox 12">
            <a:extLst>
              <a:ext uri="{FF2B5EF4-FFF2-40B4-BE49-F238E27FC236}">
                <a16:creationId xmlns:a16="http://schemas.microsoft.com/office/drawing/2014/main" id="{4644EEC0-A454-936E-6301-9EEC061733D0}"/>
              </a:ext>
            </a:extLst>
          </p:cNvPr>
          <p:cNvSpPr txBox="1"/>
          <p:nvPr/>
        </p:nvSpPr>
        <p:spPr>
          <a:xfrm>
            <a:off x="2037515" y="4787693"/>
            <a:ext cx="982329" cy="307777"/>
          </a:xfrm>
          <a:prstGeom prst="rect">
            <a:avLst/>
          </a:prstGeom>
          <a:solidFill>
            <a:schemeClr val="bg1">
              <a:lumMod val="85000"/>
            </a:schemeClr>
          </a:solidFill>
          <a:effectLst>
            <a:softEdge rad="63500"/>
          </a:effectLst>
        </p:spPr>
        <p:txBody>
          <a:bodyPr wrap="square" rtlCol="0">
            <a:spAutoFit/>
          </a:bodyPr>
          <a:lstStyle/>
          <a:p>
            <a:r>
              <a:rPr lang="en-US" sz="1400" dirty="0">
                <a:latin typeface="Times New Roman" panose="02020603050405020304" pitchFamily="18" charset="0"/>
                <a:cs typeface="Times New Roman" panose="02020603050405020304" pitchFamily="18" charset="0"/>
              </a:rPr>
              <a:t>Guide Rail</a:t>
            </a:r>
          </a:p>
        </p:txBody>
      </p:sp>
      <p:sp>
        <p:nvSpPr>
          <p:cNvPr id="14" name="TextBox 13">
            <a:extLst>
              <a:ext uri="{FF2B5EF4-FFF2-40B4-BE49-F238E27FC236}">
                <a16:creationId xmlns:a16="http://schemas.microsoft.com/office/drawing/2014/main" id="{230C7A7C-064E-34DB-BFB7-7EB98B2FFB3C}"/>
              </a:ext>
            </a:extLst>
          </p:cNvPr>
          <p:cNvSpPr txBox="1"/>
          <p:nvPr/>
        </p:nvSpPr>
        <p:spPr>
          <a:xfrm>
            <a:off x="3282020" y="2470750"/>
            <a:ext cx="872775" cy="646331"/>
          </a:xfrm>
          <a:prstGeom prst="rect">
            <a:avLst/>
          </a:prstGeom>
          <a:solidFill>
            <a:schemeClr val="bg1">
              <a:lumMod val="85000"/>
            </a:schemeClr>
          </a:solidFill>
          <a:effectLst>
            <a:softEdge rad="63500"/>
          </a:effectLst>
        </p:spPr>
        <p:txBody>
          <a:bodyPr wrap="square" rtlCol="0">
            <a:spAutoFit/>
          </a:bodyPr>
          <a:lstStyle/>
          <a:p>
            <a:r>
              <a:rPr lang="en-US" dirty="0">
                <a:latin typeface="Times New Roman" panose="02020603050405020304" pitchFamily="18" charset="0"/>
                <a:cs typeface="Times New Roman" panose="02020603050405020304" pitchFamily="18" charset="0"/>
              </a:rPr>
              <a:t>Fishing </a:t>
            </a:r>
          </a:p>
          <a:p>
            <a:r>
              <a:rPr lang="en-US" dirty="0">
                <a:latin typeface="Times New Roman" panose="02020603050405020304" pitchFamily="18" charset="0"/>
                <a:cs typeface="Times New Roman" panose="02020603050405020304" pitchFamily="18" charset="0"/>
              </a:rPr>
              <a:t>line</a:t>
            </a:r>
          </a:p>
        </p:txBody>
      </p:sp>
      <p:cxnSp>
        <p:nvCxnSpPr>
          <p:cNvPr id="16" name="Straight Connector 15">
            <a:extLst>
              <a:ext uri="{FF2B5EF4-FFF2-40B4-BE49-F238E27FC236}">
                <a16:creationId xmlns:a16="http://schemas.microsoft.com/office/drawing/2014/main" id="{5149E191-412B-FF5A-FBA3-70E6EFFF41FE}"/>
              </a:ext>
            </a:extLst>
          </p:cNvPr>
          <p:cNvCxnSpPr>
            <a:cxnSpLocks/>
          </p:cNvCxnSpPr>
          <p:nvPr/>
        </p:nvCxnSpPr>
        <p:spPr>
          <a:xfrm>
            <a:off x="3101009" y="667632"/>
            <a:ext cx="258179" cy="419061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5A2BF6-9A7F-FE23-E2D0-A90AC9E81958}"/>
              </a:ext>
            </a:extLst>
          </p:cNvPr>
          <p:cNvCxnSpPr>
            <a:cxnSpLocks/>
          </p:cNvCxnSpPr>
          <p:nvPr/>
        </p:nvCxnSpPr>
        <p:spPr>
          <a:xfrm flipH="1" flipV="1">
            <a:off x="3359188" y="806458"/>
            <a:ext cx="719360" cy="5386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F9CD638-7F30-FFD5-1C16-7EECA8D06214}"/>
              </a:ext>
            </a:extLst>
          </p:cNvPr>
          <p:cNvCxnSpPr>
            <a:cxnSpLocks/>
          </p:cNvCxnSpPr>
          <p:nvPr/>
        </p:nvCxnSpPr>
        <p:spPr>
          <a:xfrm>
            <a:off x="2921429" y="4480261"/>
            <a:ext cx="403942" cy="37798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881B8D2-6016-9E04-06F6-2D806742DFFB}"/>
              </a:ext>
            </a:extLst>
          </p:cNvPr>
          <p:cNvCxnSpPr>
            <a:cxnSpLocks/>
          </p:cNvCxnSpPr>
          <p:nvPr/>
        </p:nvCxnSpPr>
        <p:spPr>
          <a:xfrm flipH="1">
            <a:off x="3921642" y="4481269"/>
            <a:ext cx="301677" cy="27606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6566C0-CD00-ECCC-171B-648AA2FBE063}"/>
              </a:ext>
            </a:extLst>
          </p:cNvPr>
          <p:cNvCxnSpPr>
            <a:cxnSpLocks/>
          </p:cNvCxnSpPr>
          <p:nvPr/>
        </p:nvCxnSpPr>
        <p:spPr>
          <a:xfrm flipH="1">
            <a:off x="3123400" y="393091"/>
            <a:ext cx="352809" cy="17614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387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E056FC0C-9FA1-62CA-70E8-72F9C7C88C0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B6035E95-F41F-792E-70B6-A7ABBA34F80B}"/>
              </a:ext>
            </a:extLst>
          </p:cNvPr>
          <p:cNvPicPr>
            <a:picLocks noChangeAspect="1"/>
          </p:cNvPicPr>
          <p:nvPr/>
        </p:nvPicPr>
        <p:blipFill>
          <a:blip r:embed="rId2"/>
          <a:stretch>
            <a:fillRect/>
          </a:stretch>
        </p:blipFill>
        <p:spPr>
          <a:xfrm>
            <a:off x="1875348" y="994576"/>
            <a:ext cx="1881726" cy="2508968"/>
          </a:xfrm>
          <a:prstGeom prst="rect">
            <a:avLst/>
          </a:prstGeom>
        </p:spPr>
      </p:pic>
      <p:pic>
        <p:nvPicPr>
          <p:cNvPr id="6" name="Picture 5">
            <a:extLst>
              <a:ext uri="{FF2B5EF4-FFF2-40B4-BE49-F238E27FC236}">
                <a16:creationId xmlns:a16="http://schemas.microsoft.com/office/drawing/2014/main" id="{2317E849-4B07-CD17-EF54-F70F05DC96AB}"/>
              </a:ext>
            </a:extLst>
          </p:cNvPr>
          <p:cNvPicPr>
            <a:picLocks noChangeAspect="1"/>
          </p:cNvPicPr>
          <p:nvPr/>
        </p:nvPicPr>
        <p:blipFill>
          <a:blip r:embed="rId3"/>
          <a:stretch>
            <a:fillRect/>
          </a:stretch>
        </p:blipFill>
        <p:spPr>
          <a:xfrm>
            <a:off x="3909474" y="993583"/>
            <a:ext cx="1881726" cy="2508968"/>
          </a:xfrm>
          <a:prstGeom prst="rect">
            <a:avLst/>
          </a:prstGeom>
        </p:spPr>
      </p:pic>
      <p:pic>
        <p:nvPicPr>
          <p:cNvPr id="7" name="Picture 6">
            <a:extLst>
              <a:ext uri="{FF2B5EF4-FFF2-40B4-BE49-F238E27FC236}">
                <a16:creationId xmlns:a16="http://schemas.microsoft.com/office/drawing/2014/main" id="{4DF153D8-D209-6CC8-CBB1-076906824A9F}"/>
              </a:ext>
            </a:extLst>
          </p:cNvPr>
          <p:cNvPicPr>
            <a:picLocks noChangeAspect="1"/>
          </p:cNvPicPr>
          <p:nvPr/>
        </p:nvPicPr>
        <p:blipFill>
          <a:blip r:embed="rId4"/>
          <a:stretch>
            <a:fillRect/>
          </a:stretch>
        </p:blipFill>
        <p:spPr>
          <a:xfrm>
            <a:off x="5943600" y="994576"/>
            <a:ext cx="1880981" cy="2507975"/>
          </a:xfrm>
          <a:prstGeom prst="rect">
            <a:avLst/>
          </a:prstGeom>
        </p:spPr>
      </p:pic>
      <p:sp>
        <p:nvSpPr>
          <p:cNvPr id="8" name="Arrow: Left 7">
            <a:extLst>
              <a:ext uri="{FF2B5EF4-FFF2-40B4-BE49-F238E27FC236}">
                <a16:creationId xmlns:a16="http://schemas.microsoft.com/office/drawing/2014/main" id="{5B3750A1-BC7B-FBB5-DA2D-4147FDF965B9}"/>
              </a:ext>
            </a:extLst>
          </p:cNvPr>
          <p:cNvSpPr/>
          <p:nvPr/>
        </p:nvSpPr>
        <p:spPr>
          <a:xfrm rot="10800000">
            <a:off x="2091194" y="1073093"/>
            <a:ext cx="5661328" cy="930635"/>
          </a:xfrm>
          <a:prstGeom prst="leftArrow">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0AF8AB8-6530-7177-F2E6-A1662DD1C76F}"/>
              </a:ext>
            </a:extLst>
          </p:cNvPr>
          <p:cNvSpPr txBox="1"/>
          <p:nvPr/>
        </p:nvSpPr>
        <p:spPr>
          <a:xfrm>
            <a:off x="4512366" y="1353744"/>
            <a:ext cx="818984" cy="369332"/>
          </a:xfrm>
          <a:prstGeom prst="rect">
            <a:avLst/>
          </a:prstGeom>
          <a:noFill/>
        </p:spPr>
        <p:txBody>
          <a:bodyPr wrap="square" rtlCol="0">
            <a:spAutoFit/>
          </a:bodyPr>
          <a:lstStyle/>
          <a:p>
            <a:r>
              <a:rPr lang="en-US" dirty="0"/>
              <a:t>TIME</a:t>
            </a:r>
          </a:p>
        </p:txBody>
      </p:sp>
      <p:sp>
        <p:nvSpPr>
          <p:cNvPr id="10" name="TextBox 9">
            <a:extLst>
              <a:ext uri="{FF2B5EF4-FFF2-40B4-BE49-F238E27FC236}">
                <a16:creationId xmlns:a16="http://schemas.microsoft.com/office/drawing/2014/main" id="{0755B9DE-9BD5-2A4E-E3AC-58343C7F5E5E}"/>
              </a:ext>
            </a:extLst>
          </p:cNvPr>
          <p:cNvSpPr txBox="1"/>
          <p:nvPr/>
        </p:nvSpPr>
        <p:spPr>
          <a:xfrm>
            <a:off x="1817662" y="3463127"/>
            <a:ext cx="6068005" cy="1077218"/>
          </a:xfrm>
          <a:prstGeom prst="rect">
            <a:avLst/>
          </a:prstGeom>
          <a:noFill/>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Figure 3</a:t>
            </a:r>
            <a:r>
              <a:rPr lang="en-US" sz="1600" dirty="0">
                <a:latin typeface="Times New Roman" panose="02020603050405020304" pitchFamily="18" charset="0"/>
                <a:cs typeface="Times New Roman" panose="02020603050405020304" pitchFamily="18" charset="0"/>
              </a:rPr>
              <a:t>. Shows the evolution of our hook length. The last picture shows the hook after it crashed into the wall from being releasing 90 degrees. Also, the first picture highlights what max amplitude looks like after one oscillation. </a:t>
            </a:r>
          </a:p>
        </p:txBody>
      </p:sp>
      <p:sp>
        <p:nvSpPr>
          <p:cNvPr id="11" name="Rectangle 10">
            <a:extLst>
              <a:ext uri="{FF2B5EF4-FFF2-40B4-BE49-F238E27FC236}">
                <a16:creationId xmlns:a16="http://schemas.microsoft.com/office/drawing/2014/main" id="{C0C71B1B-DC39-57FB-8105-F04306700F08}"/>
              </a:ext>
            </a:extLst>
          </p:cNvPr>
          <p:cNvSpPr/>
          <p:nvPr/>
        </p:nvSpPr>
        <p:spPr>
          <a:xfrm>
            <a:off x="1875348" y="3502551"/>
            <a:ext cx="5949233" cy="9697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3608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7CBFEC0-1E78-3BEB-9001-67503C489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575" y="1266825"/>
            <a:ext cx="3086100" cy="4114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4FE3CD2-1B2B-FB29-E631-FC636B228512}"/>
              </a:ext>
            </a:extLst>
          </p:cNvPr>
          <p:cNvPicPr>
            <a:picLocks noChangeAspect="1"/>
          </p:cNvPicPr>
          <p:nvPr/>
        </p:nvPicPr>
        <p:blipFill>
          <a:blip r:embed="rId3"/>
          <a:stretch>
            <a:fillRect/>
          </a:stretch>
        </p:blipFill>
        <p:spPr>
          <a:xfrm>
            <a:off x="5524498" y="1266824"/>
            <a:ext cx="3086101" cy="4114801"/>
          </a:xfrm>
          <a:prstGeom prst="rect">
            <a:avLst/>
          </a:prstGeom>
        </p:spPr>
      </p:pic>
      <p:sp>
        <p:nvSpPr>
          <p:cNvPr id="7" name="Rectangle 6">
            <a:extLst>
              <a:ext uri="{FF2B5EF4-FFF2-40B4-BE49-F238E27FC236}">
                <a16:creationId xmlns:a16="http://schemas.microsoft.com/office/drawing/2014/main" id="{F35EFF92-6D1C-00E5-89E4-9AB0E3AF3258}"/>
              </a:ext>
            </a:extLst>
          </p:cNvPr>
          <p:cNvSpPr/>
          <p:nvPr/>
        </p:nvSpPr>
        <p:spPr>
          <a:xfrm>
            <a:off x="2314575" y="5408519"/>
            <a:ext cx="6296024" cy="10772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C88978E-9467-16F4-CEAB-A40364A081F9}"/>
              </a:ext>
            </a:extLst>
          </p:cNvPr>
          <p:cNvSpPr txBox="1"/>
          <p:nvPr/>
        </p:nvSpPr>
        <p:spPr>
          <a:xfrm>
            <a:off x="2274093" y="5381625"/>
            <a:ext cx="6296024" cy="1077218"/>
          </a:xfrm>
          <a:prstGeom prst="rect">
            <a:avLst/>
          </a:prstGeom>
          <a:noFill/>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Figure 4</a:t>
            </a:r>
            <a:r>
              <a:rPr lang="en-US" sz="1600" dirty="0">
                <a:latin typeface="Times New Roman" panose="02020603050405020304" pitchFamily="18" charset="0"/>
                <a:cs typeface="Times New Roman" panose="02020603050405020304" pitchFamily="18" charset="0"/>
              </a:rPr>
              <a:t>. On the left you can see the knot slipping and moving along the C-clamp. Notice also that the center of the protractor is not in line with the knot so it would be impossible to make accurate angle readings. On the right, is our new set up that fixes these issues.</a:t>
            </a:r>
          </a:p>
        </p:txBody>
      </p:sp>
    </p:spTree>
    <p:extLst>
      <p:ext uri="{BB962C8B-B14F-4D97-AF65-F5344CB8AC3E}">
        <p14:creationId xmlns:p14="http://schemas.microsoft.com/office/powerpoint/2010/main" val="87598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TotalTime>
  <Words>211</Words>
  <Application>Microsoft Office PowerPoint</Application>
  <PresentationFormat>Widescreen</PresentationFormat>
  <Paragraphs>21</Paragraphs>
  <Slides>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Calibri Light</vt:lpstr>
      <vt:lpstr>Cambria Math</vt:lpstr>
      <vt:lpstr>Times New Roman</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Hayden Swanson</dc:creator>
  <cp:lastModifiedBy>Hayden Swanson</cp:lastModifiedBy>
  <cp:revision>1</cp:revision>
  <dcterms:created xsi:type="dcterms:W3CDTF">2023-02-09T03:17:09Z</dcterms:created>
  <dcterms:modified xsi:type="dcterms:W3CDTF">2023-02-13T00:23:07Z</dcterms:modified>
</cp:coreProperties>
</file>